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0E223-6727-4AC4-BC70-0D7420BD5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3247E5-BC63-41CD-8F59-2CED19D76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79DB-30F0-4EF3-B65D-4E47637C5A7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4867CA-AD84-4148-BB48-EAFB6C31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BFAEC7-D17C-4F2E-B7BD-9D336EB57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7CC0-4628-4BC9-96FD-49434AD5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1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FB7A5-D85F-4C54-A479-3C59F0149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119240-6541-4920-90C5-76EF4FBB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880918-D62B-4540-B921-FFE57676B4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DD79DB-30F0-4EF3-B65D-4E47637C5A7B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DA0283-9E90-425E-B337-906C59958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4196A0-BF42-4916-AC52-B213BA330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D7CC0-4628-4BC9-96FD-49434AD51C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06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D23F6C8-9973-4218-B7E3-2F6C29621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F7D2A1-FC71-499C-BCC8-5948247E72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926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1588CD-AE62-44EC-A487-2C854F201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1E947-1CC2-4DA6-8262-3A3C4B108E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913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57057D2-06E9-4FAF-B7F5-6CB947DD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4066FA-DAE5-43BB-8A98-14C72DFF9F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49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AD1EE3E-D042-4809-AFA2-45450117E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1B18EC-706B-4689-8C1F-744006ABC1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01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235A51-05FD-401D-856D-60CDB1542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348BA30-D4C2-4B11-B6CD-740C1228B7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94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7C859D-1BC5-40D9-8C9B-2DA26CAEE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242B32-A8F9-475F-913F-4C781CC147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0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CA5716-6289-412C-991F-EC117D706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56B705-35AC-4318-BB8F-DD3E1CB455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6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DE3B4BE-391B-4EB1-83C8-ED51703A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487EAB-D2C5-4903-94EC-DFC24B0D22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21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8B60A6-0417-4EE0-8675-F2DBD3EFC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179D61-7E76-4510-8D45-CDA1F7FA57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39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73054A-858C-444F-8893-0979AA65D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E4927E-E5CD-4BB7-8E83-0A7ACCE39A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469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FD8AD8A-0CE0-476E-A390-096E3BBC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8004C4-84E3-43CD-BD82-89BDC483D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76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9B7E9D8-23D1-42F8-BFFB-F4EBFC955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D2E511-6D78-46FD-9806-246AD9D114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4E80B89-F6BE-496C-B715-5A9F95926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6ED92-EAF3-44CD-8DDE-7EC37D8CFA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20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E0109C1-5242-4A26-84B2-DFF9A699B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C0C920-B327-4B73-8699-8F8A51A418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8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60E1D7-5EF3-4B5F-8768-4F9FF7149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16B792-B6F5-4775-9376-F9435A4257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2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B0E97DD-DF2C-4706-B229-C226E3726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8C45B8-9C47-4776-96BF-D572635BB7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599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E17F60-63A5-464E-860E-38BC89115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13E212-8691-40B3-A5E8-14879D0BE0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3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6F31B35-C0A4-402E-B879-1F37D7DA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9311A9-8469-438B-BC1A-DF888AC892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41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088258A-2C5E-4949-9998-45FA6E023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116D47A-FCEB-45E6-A5D9-80C601F201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31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640729-06E3-4440-B045-84EC97BAF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96DE5B-9DFD-4FC2-A3F3-7326CBC3B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790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71BE5E8-0C12-4B4F-B6E9-B3FA6867F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D5389F-ECFE-4A20-850F-0658A6A43C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39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D7858A-8BE7-4DCF-B148-A737229C2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ADF702-C5EA-4984-B1DC-8E5C3F9DBF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93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04A1A9F-0AC4-465F-82D5-D876B9B11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187DF5-9A47-4C75-843D-07249E4F28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262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E98F9EC-1B4C-4641-8371-39BC70AE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6CEA49-A046-47FC-AC84-C94B6D655B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04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740F756-5955-4613-A389-8D39DC2B5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9BD4DC-5B85-4AE5-B469-6DB3FE69D0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05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C481F7B-376D-40A5-8CB2-C036C86B8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2BC102-DE1B-496C-A84D-9B48C0C2CC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80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DB581BB-2E81-4152-8DC5-30511F612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79AB071-611A-42A9-A512-91E0237D83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9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31B6D7F-9F6C-4F60-8BC7-063DE8636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107DFE-4C1D-4179-B874-09C1B813F6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133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Борунова Ольга Михайловна</dc:creator>
  <cp:lastModifiedBy>Борунова Ольга Михайловна</cp:lastModifiedBy>
  <cp:revision>1</cp:revision>
  <dcterms:created xsi:type="dcterms:W3CDTF">2023-12-15T08:37:36Z</dcterms:created>
  <dcterms:modified xsi:type="dcterms:W3CDTF">2023-12-15T08:37:36Z</dcterms:modified>
</cp:coreProperties>
</file>